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7"/>
  </p:notesMasterIdLst>
  <p:sldIdLst>
    <p:sldId id="261" r:id="rId5"/>
    <p:sldId id="262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</p:sldIdLst>
  <p:sldSz cx="7772400" cy="100584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mmerman, Tracy A" initials="ZTA" lastIdx="0" clrIdx="0"/>
  <p:cmAuthor id="2" name="Quintero, Karen " initials="QK" lastIdx="1" clrIdx="1"/>
  <p:cmAuthor id="3" name="Sharise Johnson" initials="SJ" lastIdx="1" clrIdx="2">
    <p:extLst>
      <p:ext uri="{19B8F6BF-5375-455C-9EA6-DF929625EA0E}">
        <p15:presenceInfo xmlns:p15="http://schemas.microsoft.com/office/powerpoint/2012/main" userId="S::sharise_forthrightadvising.com#ext#@ncconnect.onmicrosoft.com::6e87ebff-938d-43c8-92d3-727462749c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355A"/>
    <a:srgbClr val="51B9C0"/>
    <a:srgbClr val="ED552E"/>
    <a:srgbClr val="2B3186"/>
    <a:srgbClr val="FD9100"/>
    <a:srgbClr val="3650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80"/>
    <p:restoredTop sz="94694"/>
  </p:normalViewPr>
  <p:slideViewPr>
    <p:cSldViewPr snapToGrid="0">
      <p:cViewPr varScale="1">
        <p:scale>
          <a:sx n="56" d="100"/>
          <a:sy n="56" d="100"/>
        </p:scale>
        <p:origin x="235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003EF-B991-47F9-AFFD-484FD0615965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92231-F9B5-469D-BCC3-9098C080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99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43678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52636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4765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97979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1859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81314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7547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96719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791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629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465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20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x-none" sz="3740" b="1" i="0" strike="noStrike" cap="none" spc="0" baseline="0">
                <a:solidFill>
                  <a:srgbClr val="000000"/>
                </a:solidFill>
                <a:effectLst/>
                <a:ea typeface="Calibri Light"/>
                <a:cs typeface="Calibri Light"/>
              </a:rPr>
              <a:t>Cómo usar plantillas de mensajes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30000" lnSpcReduction="20000"/>
          </a:bodyPr>
          <a:lstStyle/>
          <a:p>
            <a:pPr marL="0" indent="0" fontAlgn="base">
              <a:buNone/>
            </a:pPr>
            <a:r>
              <a:rPr lang="x-none" sz="3700" b="1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Cómo usar estos volantes:</a:t>
            </a:r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El Departamento de Salud y Servicios Humanos de Carolina del Norte (</a:t>
            </a:r>
            <a:r>
              <a:rPr lang="x-none" sz="3700" b="0" i="1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North Carolina Department of Health and Human Services, NCDHHS</a:t>
            </a:r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) se une a organizaciones comunitarias, organizaciones religiosas y establece alianzas para la utilización de nuestros recursos y trabajos colectivos con el fin de frenar la propagación, y proteger a nuestros seres queridos y comunidades. 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Un método clave para frenar la propagación de COVID-19, es aumentar la realización de pruebas a aquellos que están enfermos con síntomas similares a COVID, a aquellos que pudieron haber estado expuestos a alguien con COVID-19, así como a aquellos que corren un alto riesgo de contraer enfermedades graves o tener exposición.</a:t>
            </a:r>
            <a:endParaRPr lang="x-none" sz="3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Agradecemos su ayuda a medida que difundimos el trabajo referente a nuestros mayores esfuerzos de realización de pruebas. Hemos creado un conjunto de volantes que usted puede personalizar para su evento, agregando sus propios datos sobre el evento, y el logotipo de su organización. </a:t>
            </a:r>
          </a:p>
          <a:p>
            <a:pPr marL="0" indent="0" fontAlgn="base">
              <a:buNone/>
            </a:pPr>
            <a:r>
              <a:rPr lang="x-none" sz="3700" b="1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Para agregar la información de su evento:</a:t>
            </a:r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Con el ratón o el cursor, seleccione o resalte la copia entre los corchetes &lt;&gt;, como la hora &lt;Time&gt;. Asegúrese de resaltar los corchetes también; usted querrá que se vea así en su pantalla: &lt;Time&gt;.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Ingrese su información. Todo lo que escriba debe permanecer en la tipografía, color y tamaño correctos. Si no es así, puede actualizar seleccionando "Calibri" en la lista desplegable de tipografías, y "18" en el cuadro desplegable de tamaño la tipografía. Los colores la tipografía se pueden cambiar haciendo clic en la flecha desplegable, junto a la letra "A" en la barra de herramientas principal. Puede seleccionar los colores de su organización desde allí. 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Resalte cada fila de datos y actualice con su propia información de la misma manera. </a:t>
            </a:r>
          </a:p>
          <a:p>
            <a:pPr marL="0" indent="0" fontAlgn="base">
              <a:buNone/>
            </a:pPr>
            <a:r>
              <a:rPr lang="x-none" sz="3700" b="1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Para agregar el logotipo de su organización:</a:t>
            </a:r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En la barra de menú superior, haga clic en “Insert” (insertar). 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Verá varias opciones desplegándose, como “New Slide,” (nueva diapositiva) “Table,” (tabla) “Pictures,” (imágenes) etc. Haga click en Pictures (imágenes).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el logotipo está en su computadora, haga clic en “This Device” (este aparato). 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Un recuadro se aparecerá en la parte superior, indicando “Insert Picture” (insertar imagen) Haga clic en “Choose File” (elegir archivo).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Se abrirá otro recuadro que le permitirá buscar los archivos en su computadora. Encuentre el archivo con su logotipo y haga clic en él. Deberá ver el nombre del archivo en la barra, en la parte inferior del recuadro que aparece. Haga clic en “Open” (abrir) 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Deberá ver el nombre del archivo en el recuadro anterior “Insert Picture” (insertar imagen). Haga clic en “Insert” (insertar).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Su archivo de imagen aparecerá en la pantalla, en el documento, dentro de un recuadro de círculos abiertos. Haga clic en la imagen, mantenga presionado el botón del ratón y arrastre la imagen para moverla a donde corresponda. 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necesita cambiar el tamaño de la imagen, puede hacer clic en uno de los círculos abiertos en la esquina del recuadro de imagen, sostenga el ratón y haga que la imagen sea más grande o más pequeña. Si usa el círculo de la esquina, el tamaño de la imagen se mantendrá proporcional en altura y anchura. 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94423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58F38BB-6429-F54A-8E4C-29762DAEC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937F3F-9797-0D43-BF70-F0FBAD47FE7B}"/>
              </a:ext>
            </a:extLst>
          </p:cNvPr>
          <p:cNvSpPr txBox="1"/>
          <p:nvPr/>
        </p:nvSpPr>
        <p:spPr>
          <a:xfrm>
            <a:off x="0" y="5599553"/>
            <a:ext cx="7772400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2200" b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En nuestra comunidad, hay pruebas COVID-19 disponibles</a:t>
            </a:r>
            <a:endParaRPr lang="en-US" sz="2200" dirty="0">
              <a:solidFill>
                <a:srgbClr val="0E35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x-none" sz="170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cree que pudo haber estado expuesto a COVID-19, </a:t>
            </a:r>
            <a:endParaRPr lang="en-US" sz="1700" dirty="0">
              <a:solidFill>
                <a:srgbClr val="ED552E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x-none" sz="170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por favor hágase la prueba</a:t>
            </a:r>
            <a:r>
              <a:rPr lang="x-none" sz="170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x-none" sz="2200" b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Se llevará a cabo un evento de realización </a:t>
            </a:r>
            <a:endParaRPr lang="en-US" sz="2200" b="1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x-none" sz="2200" b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de prueba</a:t>
            </a:r>
            <a:r>
              <a:rPr lang="en-US" sz="2200" b="1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</a:t>
            </a:r>
            <a:r>
              <a:rPr lang="x-none" sz="2200" b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COVID-19 GRATIS.</a:t>
            </a:r>
          </a:p>
          <a:p>
            <a:pPr algn="ctr"/>
            <a:r>
              <a:rPr lang="x-none" sz="170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&lt;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Fecha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Hora&gt;</a:t>
            </a:r>
            <a:b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Ubicación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Patrocinadores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</a:p>
          <a:p>
            <a:pPr algn="ctr"/>
            <a:endParaRPr lang="en-US" sz="1700" dirty="0">
              <a:solidFill>
                <a:srgbClr val="ED552E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en-US" sz="1700" dirty="0">
                <a:solidFill>
                  <a:srgbClr val="0E355A"/>
                </a:solidFill>
              </a:rPr>
              <a:t>Por favor, </a:t>
            </a:r>
            <a:r>
              <a:rPr lang="en-US" sz="1700" dirty="0" err="1">
                <a:solidFill>
                  <a:srgbClr val="0E355A"/>
                </a:solidFill>
              </a:rPr>
              <a:t>llame</a:t>
            </a:r>
            <a:r>
              <a:rPr lang="en-US" sz="1700" dirty="0">
                <a:solidFill>
                  <a:srgbClr val="0E355A"/>
                </a:solidFill>
              </a:rPr>
              <a:t> al sitio de </a:t>
            </a:r>
            <a:r>
              <a:rPr lang="en-US" sz="1700" dirty="0" err="1">
                <a:solidFill>
                  <a:srgbClr val="0E355A"/>
                </a:solidFill>
              </a:rPr>
              <a:t>pruebas</a:t>
            </a:r>
            <a:r>
              <a:rPr lang="en-US" sz="1700" dirty="0">
                <a:solidFill>
                  <a:srgbClr val="0E355A"/>
                </a:solidFill>
              </a:rPr>
              <a:t> antes de </a:t>
            </a:r>
            <a:r>
              <a:rPr lang="en-US" sz="1700" dirty="0" err="1">
                <a:solidFill>
                  <a:srgbClr val="0E355A"/>
                </a:solidFill>
              </a:rPr>
              <a:t>ir</a:t>
            </a:r>
            <a:r>
              <a:rPr lang="en-US" sz="1700" dirty="0">
                <a:solidFill>
                  <a:srgbClr val="0E355A"/>
                </a:solidFill>
              </a:rPr>
              <a:t> &lt;</a:t>
            </a:r>
            <a:r>
              <a:rPr lang="en-US" sz="1700" i="1" dirty="0" err="1">
                <a:solidFill>
                  <a:srgbClr val="0E355A"/>
                </a:solidFill>
              </a:rPr>
              <a:t>número</a:t>
            </a:r>
            <a:r>
              <a:rPr lang="en-US" sz="1700" i="1" dirty="0">
                <a:solidFill>
                  <a:srgbClr val="0E355A"/>
                </a:solidFill>
              </a:rPr>
              <a:t> </a:t>
            </a:r>
            <a:r>
              <a:rPr lang="en-US" sz="1700" i="1" dirty="0" err="1">
                <a:solidFill>
                  <a:srgbClr val="0E355A"/>
                </a:solidFill>
              </a:rPr>
              <a:t>telefónico</a:t>
            </a:r>
            <a:r>
              <a:rPr lang="en-US" sz="1700" i="1" dirty="0">
                <a:solidFill>
                  <a:srgbClr val="0E355A"/>
                </a:solidFill>
              </a:rPr>
              <a:t> del sitio</a:t>
            </a:r>
            <a:r>
              <a:rPr lang="en-US" sz="1700" dirty="0">
                <a:solidFill>
                  <a:srgbClr val="0E355A"/>
                </a:solidFill>
              </a:rPr>
              <a:t>&gt;</a:t>
            </a:r>
            <a:endParaRPr lang="en-US" sz="1700" dirty="0">
              <a:solidFill>
                <a:srgbClr val="ED552E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endParaRPr lang="en-US" sz="2200" b="1" dirty="0">
              <a:solidFill>
                <a:srgbClr val="0E35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4118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57E3F29-38FE-5F47-A279-B61CE79D1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937F3F-9797-0D43-BF70-F0FBAD47FE7B}"/>
              </a:ext>
            </a:extLst>
          </p:cNvPr>
          <p:cNvSpPr txBox="1"/>
          <p:nvPr/>
        </p:nvSpPr>
        <p:spPr>
          <a:xfrm>
            <a:off x="0" y="5599554"/>
            <a:ext cx="7772400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2200" b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En nuestra comunidad, hay pruebas COVID-19 disponibles</a:t>
            </a:r>
            <a:endParaRPr lang="en-US" sz="2200" dirty="0">
              <a:solidFill>
                <a:srgbClr val="0E35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x-none" sz="170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cree que pudo haber estado expuesto a COVID-19, </a:t>
            </a:r>
            <a:endParaRPr lang="en-US" sz="1700" dirty="0">
              <a:solidFill>
                <a:srgbClr val="ED552E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x-none" sz="170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por favor hágase la prueba</a:t>
            </a:r>
            <a:r>
              <a:rPr lang="x-none" sz="170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x-none" sz="2200" b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Se llevará a cabo un evento de realización </a:t>
            </a:r>
            <a:endParaRPr lang="en-US" sz="2200" b="1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x-none" sz="2200" b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de prueba</a:t>
            </a:r>
            <a:r>
              <a:rPr lang="en-US" sz="2200" b="1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</a:t>
            </a:r>
            <a:r>
              <a:rPr lang="x-none" sz="2200" b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COVID-19 GRATIS.</a:t>
            </a:r>
          </a:p>
          <a:p>
            <a:pPr algn="ctr"/>
            <a:r>
              <a:rPr lang="x-none" sz="170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&lt;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Fecha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Hora&gt;</a:t>
            </a:r>
            <a:b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Ubicación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Patrocinadores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</a:p>
          <a:p>
            <a:pPr algn="ctr"/>
            <a:endParaRPr lang="en-US" sz="1700" dirty="0">
              <a:solidFill>
                <a:srgbClr val="ED552E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en-US" sz="1700" dirty="0">
                <a:solidFill>
                  <a:srgbClr val="0E355A"/>
                </a:solidFill>
              </a:rPr>
              <a:t>Por favor, </a:t>
            </a:r>
            <a:r>
              <a:rPr lang="en-US" sz="1700" dirty="0" err="1">
                <a:solidFill>
                  <a:srgbClr val="0E355A"/>
                </a:solidFill>
              </a:rPr>
              <a:t>llame</a:t>
            </a:r>
            <a:r>
              <a:rPr lang="en-US" sz="1700" dirty="0">
                <a:solidFill>
                  <a:srgbClr val="0E355A"/>
                </a:solidFill>
              </a:rPr>
              <a:t> al sitio de </a:t>
            </a:r>
            <a:r>
              <a:rPr lang="en-US" sz="1700" dirty="0" err="1">
                <a:solidFill>
                  <a:srgbClr val="0E355A"/>
                </a:solidFill>
              </a:rPr>
              <a:t>pruebas</a:t>
            </a:r>
            <a:r>
              <a:rPr lang="en-US" sz="1700" dirty="0">
                <a:solidFill>
                  <a:srgbClr val="0E355A"/>
                </a:solidFill>
              </a:rPr>
              <a:t> antes de </a:t>
            </a:r>
            <a:r>
              <a:rPr lang="en-US" sz="1700" dirty="0" err="1">
                <a:solidFill>
                  <a:srgbClr val="0E355A"/>
                </a:solidFill>
              </a:rPr>
              <a:t>ir</a:t>
            </a:r>
            <a:r>
              <a:rPr lang="en-US" sz="1700" dirty="0">
                <a:solidFill>
                  <a:srgbClr val="0E355A"/>
                </a:solidFill>
              </a:rPr>
              <a:t> &lt;</a:t>
            </a:r>
            <a:r>
              <a:rPr lang="en-US" sz="1700" i="1" dirty="0" err="1">
                <a:solidFill>
                  <a:srgbClr val="0E355A"/>
                </a:solidFill>
              </a:rPr>
              <a:t>número</a:t>
            </a:r>
            <a:r>
              <a:rPr lang="en-US" sz="1700" i="1" dirty="0">
                <a:solidFill>
                  <a:srgbClr val="0E355A"/>
                </a:solidFill>
              </a:rPr>
              <a:t> </a:t>
            </a:r>
            <a:r>
              <a:rPr lang="en-US" sz="1700" i="1" dirty="0" err="1">
                <a:solidFill>
                  <a:srgbClr val="0E355A"/>
                </a:solidFill>
              </a:rPr>
              <a:t>telefónico</a:t>
            </a:r>
            <a:r>
              <a:rPr lang="en-US" sz="1700" i="1" dirty="0">
                <a:solidFill>
                  <a:srgbClr val="0E355A"/>
                </a:solidFill>
              </a:rPr>
              <a:t> del sitio</a:t>
            </a:r>
            <a:r>
              <a:rPr lang="en-US" sz="1700" dirty="0">
                <a:solidFill>
                  <a:srgbClr val="0E355A"/>
                </a:solidFill>
              </a:rPr>
              <a:t>&gt;</a:t>
            </a:r>
            <a:endParaRPr lang="en-US" sz="1700" dirty="0">
              <a:solidFill>
                <a:srgbClr val="ED552E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endParaRPr lang="en-US" sz="2200" b="1" dirty="0">
              <a:solidFill>
                <a:srgbClr val="0E35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3939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6AF691D-DDDF-9740-BBC3-75F61A26E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937F3F-9797-0D43-BF70-F0FBAD47FE7B}"/>
              </a:ext>
            </a:extLst>
          </p:cNvPr>
          <p:cNvSpPr txBox="1"/>
          <p:nvPr/>
        </p:nvSpPr>
        <p:spPr>
          <a:xfrm>
            <a:off x="0" y="5599553"/>
            <a:ext cx="7772400" cy="3216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2200" b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En nuestra comunidad, hay pruebas COVID-19 disponibles</a:t>
            </a:r>
            <a:endParaRPr lang="en-US" sz="2200" dirty="0">
              <a:solidFill>
                <a:srgbClr val="0E35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x-none" sz="170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cree que pudo haber estado expuesto a COVID-19, </a:t>
            </a:r>
            <a:endParaRPr lang="en-US" sz="1700" dirty="0">
              <a:solidFill>
                <a:srgbClr val="ED552E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x-none" sz="170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por favor hágase la prueba</a:t>
            </a:r>
            <a:r>
              <a:rPr lang="x-none" sz="170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x-none" sz="2200" b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Se llevará a cabo un evento de realización </a:t>
            </a:r>
            <a:endParaRPr lang="en-US" sz="2200" b="1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x-none" sz="2200" b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de prueba</a:t>
            </a:r>
            <a:r>
              <a:rPr lang="en-US" sz="2200" b="1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</a:t>
            </a:r>
            <a:r>
              <a:rPr lang="x-none" sz="2200" b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COVID-19 GRATIS.</a:t>
            </a:r>
          </a:p>
          <a:p>
            <a:pPr algn="ctr"/>
            <a:r>
              <a:rPr lang="x-none" sz="170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&lt;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Fecha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Hora&gt;</a:t>
            </a:r>
            <a:b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Ubicación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Patrocinadores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</a:p>
          <a:p>
            <a:pPr algn="ctr"/>
            <a:endParaRPr lang="en-US" sz="1700" dirty="0">
              <a:solidFill>
                <a:srgbClr val="ED552E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en-US" sz="1700" dirty="0">
                <a:solidFill>
                  <a:srgbClr val="0E355A"/>
                </a:solidFill>
              </a:rPr>
              <a:t>Por favor, </a:t>
            </a:r>
            <a:r>
              <a:rPr lang="en-US" sz="1700" dirty="0" err="1">
                <a:solidFill>
                  <a:srgbClr val="0E355A"/>
                </a:solidFill>
              </a:rPr>
              <a:t>llame</a:t>
            </a:r>
            <a:r>
              <a:rPr lang="en-US" sz="1700" dirty="0">
                <a:solidFill>
                  <a:srgbClr val="0E355A"/>
                </a:solidFill>
              </a:rPr>
              <a:t> al sitio de </a:t>
            </a:r>
            <a:r>
              <a:rPr lang="en-US" sz="1700" dirty="0" err="1">
                <a:solidFill>
                  <a:srgbClr val="0E355A"/>
                </a:solidFill>
              </a:rPr>
              <a:t>pruebas</a:t>
            </a:r>
            <a:r>
              <a:rPr lang="en-US" sz="1700" dirty="0">
                <a:solidFill>
                  <a:srgbClr val="0E355A"/>
                </a:solidFill>
              </a:rPr>
              <a:t> antes de </a:t>
            </a:r>
            <a:r>
              <a:rPr lang="en-US" sz="1700" dirty="0" err="1">
                <a:solidFill>
                  <a:srgbClr val="0E355A"/>
                </a:solidFill>
              </a:rPr>
              <a:t>ir</a:t>
            </a:r>
            <a:r>
              <a:rPr lang="en-US" sz="1700" dirty="0">
                <a:solidFill>
                  <a:srgbClr val="0E355A"/>
                </a:solidFill>
              </a:rPr>
              <a:t> &lt;</a:t>
            </a:r>
            <a:r>
              <a:rPr lang="en-US" sz="1700" i="1" dirty="0" err="1">
                <a:solidFill>
                  <a:srgbClr val="0E355A"/>
                </a:solidFill>
              </a:rPr>
              <a:t>número</a:t>
            </a:r>
            <a:r>
              <a:rPr lang="en-US" sz="1700" i="1" dirty="0">
                <a:solidFill>
                  <a:srgbClr val="0E355A"/>
                </a:solidFill>
              </a:rPr>
              <a:t> </a:t>
            </a:r>
            <a:r>
              <a:rPr lang="en-US" sz="1700" i="1" dirty="0" err="1">
                <a:solidFill>
                  <a:srgbClr val="0E355A"/>
                </a:solidFill>
              </a:rPr>
              <a:t>telefónico</a:t>
            </a:r>
            <a:r>
              <a:rPr lang="en-US" sz="1700" i="1" dirty="0">
                <a:solidFill>
                  <a:srgbClr val="0E355A"/>
                </a:solidFill>
              </a:rPr>
              <a:t> del sitio</a:t>
            </a:r>
            <a:r>
              <a:rPr lang="en-US" sz="1700" dirty="0">
                <a:solidFill>
                  <a:srgbClr val="0E355A"/>
                </a:solidFill>
              </a:rPr>
              <a:t>&gt;</a:t>
            </a:r>
            <a:endParaRPr lang="en-US" sz="1700" b="1" dirty="0">
              <a:solidFill>
                <a:srgbClr val="0E35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4120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E0393CA-A704-B647-9A90-F7FB7AD41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43B20E-A7D0-3B4A-B653-F6B7CD8700CA}"/>
              </a:ext>
            </a:extLst>
          </p:cNvPr>
          <p:cNvSpPr txBox="1"/>
          <p:nvPr/>
        </p:nvSpPr>
        <p:spPr>
          <a:xfrm>
            <a:off x="0" y="5617716"/>
            <a:ext cx="7772400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2200" b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En nuestra comunidad, hay pruebas COVID-19 disponibles</a:t>
            </a:r>
            <a:endParaRPr lang="en-US" sz="2200" dirty="0">
              <a:solidFill>
                <a:srgbClr val="0E35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x-none" sz="170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cree que pudo haber estado expuesto a COVID-19, </a:t>
            </a:r>
            <a:endParaRPr lang="en-US" sz="1700" dirty="0">
              <a:solidFill>
                <a:srgbClr val="51B9C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x-none" sz="170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por favor hágase la prueba</a:t>
            </a:r>
            <a:r>
              <a:rPr lang="x-none" sz="170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x-none" sz="2200" b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Se llevará a cabo un evento de realización </a:t>
            </a:r>
            <a:endParaRPr lang="en-US" sz="2200" b="1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x-none" sz="2200" b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de prueba</a:t>
            </a:r>
            <a:r>
              <a:rPr lang="en-US" sz="2200" b="1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</a:t>
            </a:r>
            <a:r>
              <a:rPr lang="x-none" sz="2200" b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COVID-19 GRATIS.</a:t>
            </a:r>
          </a:p>
          <a:p>
            <a:pPr algn="ctr"/>
            <a:r>
              <a:rPr lang="x-none" sz="170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&lt;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Fecha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Hora&gt;</a:t>
            </a:r>
            <a:b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Ubicación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Patrocinadores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</a:p>
          <a:p>
            <a:pPr algn="ctr"/>
            <a:endParaRPr lang="en-US" sz="1700" dirty="0">
              <a:solidFill>
                <a:srgbClr val="51B9C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en-US" sz="1700" dirty="0">
                <a:solidFill>
                  <a:srgbClr val="0E355A"/>
                </a:solidFill>
              </a:rPr>
              <a:t>Por favor, </a:t>
            </a:r>
            <a:r>
              <a:rPr lang="en-US" sz="1700" dirty="0" err="1">
                <a:solidFill>
                  <a:srgbClr val="0E355A"/>
                </a:solidFill>
              </a:rPr>
              <a:t>llame</a:t>
            </a:r>
            <a:r>
              <a:rPr lang="en-US" sz="1700" dirty="0">
                <a:solidFill>
                  <a:srgbClr val="0E355A"/>
                </a:solidFill>
              </a:rPr>
              <a:t> al sitio de </a:t>
            </a:r>
            <a:r>
              <a:rPr lang="en-US" sz="1700" dirty="0" err="1">
                <a:solidFill>
                  <a:srgbClr val="0E355A"/>
                </a:solidFill>
              </a:rPr>
              <a:t>pruebas</a:t>
            </a:r>
            <a:r>
              <a:rPr lang="en-US" sz="1700" dirty="0">
                <a:solidFill>
                  <a:srgbClr val="0E355A"/>
                </a:solidFill>
              </a:rPr>
              <a:t> antes de </a:t>
            </a:r>
            <a:r>
              <a:rPr lang="en-US" sz="1700" dirty="0" err="1">
                <a:solidFill>
                  <a:srgbClr val="0E355A"/>
                </a:solidFill>
              </a:rPr>
              <a:t>ir</a:t>
            </a:r>
            <a:r>
              <a:rPr lang="en-US" sz="1700" dirty="0">
                <a:solidFill>
                  <a:srgbClr val="0E355A"/>
                </a:solidFill>
              </a:rPr>
              <a:t> &lt;</a:t>
            </a:r>
            <a:r>
              <a:rPr lang="en-US" sz="1700" i="1" dirty="0" err="1">
                <a:solidFill>
                  <a:srgbClr val="0E355A"/>
                </a:solidFill>
              </a:rPr>
              <a:t>número</a:t>
            </a:r>
            <a:r>
              <a:rPr lang="en-US" sz="1700" i="1" dirty="0">
                <a:solidFill>
                  <a:srgbClr val="0E355A"/>
                </a:solidFill>
              </a:rPr>
              <a:t> </a:t>
            </a:r>
            <a:r>
              <a:rPr lang="en-US" sz="1700" i="1" dirty="0" err="1">
                <a:solidFill>
                  <a:srgbClr val="0E355A"/>
                </a:solidFill>
              </a:rPr>
              <a:t>telefónico</a:t>
            </a:r>
            <a:r>
              <a:rPr lang="en-US" sz="1700" i="1" dirty="0">
                <a:solidFill>
                  <a:srgbClr val="0E355A"/>
                </a:solidFill>
              </a:rPr>
              <a:t> del sitio</a:t>
            </a:r>
            <a:r>
              <a:rPr lang="en-US" sz="1700" dirty="0">
                <a:solidFill>
                  <a:srgbClr val="0E355A"/>
                </a:solidFill>
              </a:rPr>
              <a:t>&gt;</a:t>
            </a:r>
            <a:endParaRPr lang="en-US" sz="1700" dirty="0">
              <a:solidFill>
                <a:srgbClr val="51B9C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endParaRPr lang="en-US" sz="2200" b="1" dirty="0">
              <a:solidFill>
                <a:srgbClr val="0E35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3643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193CF02-6F59-DE42-857E-8B4621FF9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965435-7A7D-A94D-A531-2C79850CD47D}"/>
              </a:ext>
            </a:extLst>
          </p:cNvPr>
          <p:cNvSpPr txBox="1"/>
          <p:nvPr/>
        </p:nvSpPr>
        <p:spPr>
          <a:xfrm>
            <a:off x="0" y="5617716"/>
            <a:ext cx="7772400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2200" b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En nuestra comunidad, hay pruebas COVID-19 disponibles</a:t>
            </a:r>
            <a:endParaRPr lang="en-US" sz="2200" dirty="0">
              <a:solidFill>
                <a:srgbClr val="51B9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x-none" sz="170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cree que pudo haber estado expuesto a COVID-19, </a:t>
            </a:r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x-none" sz="170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por favor hágase la prueba</a:t>
            </a:r>
            <a:r>
              <a:rPr lang="x-none" sz="170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x-none" sz="2200" b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Se llevará a cabo un evento de realización </a:t>
            </a:r>
            <a:endParaRPr lang="en-US" sz="2200" b="1" dirty="0">
              <a:solidFill>
                <a:srgbClr val="51B9C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x-none" sz="2200" b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de prueba</a:t>
            </a:r>
            <a:r>
              <a:rPr lang="en-US" sz="2200" b="1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</a:t>
            </a:r>
            <a:r>
              <a:rPr lang="x-none" sz="2200" b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COVID-19 GRATIS.</a:t>
            </a:r>
          </a:p>
          <a:p>
            <a:pPr algn="ctr"/>
            <a:r>
              <a:rPr lang="x-none" sz="170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Fecha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Hora&gt;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Ubicación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Patrocinadores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</a:p>
          <a:p>
            <a:pPr algn="ctr"/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en-US" sz="1700" dirty="0">
                <a:solidFill>
                  <a:srgbClr val="0E355A"/>
                </a:solidFill>
              </a:rPr>
              <a:t>Por favor, </a:t>
            </a:r>
            <a:r>
              <a:rPr lang="en-US" sz="1700" dirty="0" err="1">
                <a:solidFill>
                  <a:srgbClr val="0E355A"/>
                </a:solidFill>
              </a:rPr>
              <a:t>llame</a:t>
            </a:r>
            <a:r>
              <a:rPr lang="en-US" sz="1700" dirty="0">
                <a:solidFill>
                  <a:srgbClr val="0E355A"/>
                </a:solidFill>
              </a:rPr>
              <a:t> al sitio de </a:t>
            </a:r>
            <a:r>
              <a:rPr lang="en-US" sz="1700" dirty="0" err="1">
                <a:solidFill>
                  <a:srgbClr val="0E355A"/>
                </a:solidFill>
              </a:rPr>
              <a:t>pruebas</a:t>
            </a:r>
            <a:r>
              <a:rPr lang="en-US" sz="1700" dirty="0">
                <a:solidFill>
                  <a:srgbClr val="0E355A"/>
                </a:solidFill>
              </a:rPr>
              <a:t> antes de </a:t>
            </a:r>
            <a:r>
              <a:rPr lang="en-US" sz="1700" dirty="0" err="1">
                <a:solidFill>
                  <a:srgbClr val="0E355A"/>
                </a:solidFill>
              </a:rPr>
              <a:t>ir</a:t>
            </a:r>
            <a:r>
              <a:rPr lang="en-US" sz="1700" dirty="0">
                <a:solidFill>
                  <a:srgbClr val="0E355A"/>
                </a:solidFill>
              </a:rPr>
              <a:t> &lt;</a:t>
            </a:r>
            <a:r>
              <a:rPr lang="en-US" sz="1700" i="1" dirty="0" err="1">
                <a:solidFill>
                  <a:srgbClr val="0E355A"/>
                </a:solidFill>
              </a:rPr>
              <a:t>número</a:t>
            </a:r>
            <a:r>
              <a:rPr lang="en-US" sz="1700" i="1" dirty="0">
                <a:solidFill>
                  <a:srgbClr val="0E355A"/>
                </a:solidFill>
              </a:rPr>
              <a:t> </a:t>
            </a:r>
            <a:r>
              <a:rPr lang="en-US" sz="1700" i="1" dirty="0" err="1">
                <a:solidFill>
                  <a:srgbClr val="0E355A"/>
                </a:solidFill>
              </a:rPr>
              <a:t>telefónico</a:t>
            </a:r>
            <a:r>
              <a:rPr lang="en-US" sz="1700" i="1" dirty="0">
                <a:solidFill>
                  <a:srgbClr val="0E355A"/>
                </a:solidFill>
              </a:rPr>
              <a:t> del sitio</a:t>
            </a:r>
            <a:r>
              <a:rPr lang="en-US" sz="1700" dirty="0">
                <a:solidFill>
                  <a:srgbClr val="0E355A"/>
                </a:solidFill>
              </a:rPr>
              <a:t>&gt;</a:t>
            </a:r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endParaRPr lang="en-US" sz="2200" b="1" dirty="0">
              <a:solidFill>
                <a:srgbClr val="51B9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49006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621EAA6-BEE1-F64B-85E7-083E6C2E3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112139-CFFB-3043-8EB4-6591DD625EE2}"/>
              </a:ext>
            </a:extLst>
          </p:cNvPr>
          <p:cNvSpPr txBox="1"/>
          <p:nvPr/>
        </p:nvSpPr>
        <p:spPr>
          <a:xfrm>
            <a:off x="0" y="5617716"/>
            <a:ext cx="7772400" cy="38010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2200" b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En nuestra comunidad, hay pruebas COVID-19 disponibles</a:t>
            </a:r>
            <a:endParaRPr lang="en-US" sz="2200" dirty="0">
              <a:solidFill>
                <a:srgbClr val="ED55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x-none" sz="170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cree que pudo haber estado expuesto a COVID-19, </a:t>
            </a:r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x-none" sz="170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por favor hágase la prueba</a:t>
            </a:r>
            <a:r>
              <a:rPr lang="x-none" sz="170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x-none" sz="2200" b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Se llevará a cabo un evento de realización </a:t>
            </a:r>
            <a:endParaRPr lang="en-US" sz="2200" b="1" dirty="0">
              <a:solidFill>
                <a:srgbClr val="ED552E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x-none" sz="2200" b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de prueba</a:t>
            </a:r>
            <a:r>
              <a:rPr lang="en-US" sz="2200" b="1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</a:t>
            </a:r>
            <a:r>
              <a:rPr lang="x-none" sz="2200" b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COVID-19 GRATIS.</a:t>
            </a:r>
          </a:p>
          <a:p>
            <a:pPr algn="ctr"/>
            <a:r>
              <a:rPr lang="x-none" sz="170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Fecha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Hora&gt;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Ubicación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Patrocinadores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</a:p>
          <a:p>
            <a:pPr algn="ctr"/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en-US" sz="1700" dirty="0">
                <a:solidFill>
                  <a:srgbClr val="0E355A"/>
                </a:solidFill>
              </a:rPr>
              <a:t>Por favor, </a:t>
            </a:r>
            <a:r>
              <a:rPr lang="en-US" sz="1700" dirty="0" err="1">
                <a:solidFill>
                  <a:srgbClr val="0E355A"/>
                </a:solidFill>
              </a:rPr>
              <a:t>llame</a:t>
            </a:r>
            <a:r>
              <a:rPr lang="en-US" sz="1700" dirty="0">
                <a:solidFill>
                  <a:srgbClr val="0E355A"/>
                </a:solidFill>
              </a:rPr>
              <a:t> al sitio de </a:t>
            </a:r>
            <a:r>
              <a:rPr lang="en-US" sz="1700" dirty="0" err="1">
                <a:solidFill>
                  <a:srgbClr val="0E355A"/>
                </a:solidFill>
              </a:rPr>
              <a:t>pruebas</a:t>
            </a:r>
            <a:r>
              <a:rPr lang="en-US" sz="1700" dirty="0">
                <a:solidFill>
                  <a:srgbClr val="0E355A"/>
                </a:solidFill>
              </a:rPr>
              <a:t> antes de </a:t>
            </a:r>
            <a:r>
              <a:rPr lang="en-US" sz="1700" dirty="0" err="1">
                <a:solidFill>
                  <a:srgbClr val="0E355A"/>
                </a:solidFill>
              </a:rPr>
              <a:t>ir</a:t>
            </a:r>
            <a:r>
              <a:rPr lang="en-US" sz="1700" dirty="0">
                <a:solidFill>
                  <a:srgbClr val="0E355A"/>
                </a:solidFill>
              </a:rPr>
              <a:t> &lt;</a:t>
            </a:r>
            <a:r>
              <a:rPr lang="en-US" sz="1700" i="1" dirty="0" err="1">
                <a:solidFill>
                  <a:srgbClr val="0E355A"/>
                </a:solidFill>
              </a:rPr>
              <a:t>número</a:t>
            </a:r>
            <a:r>
              <a:rPr lang="en-US" sz="1700" i="1" dirty="0">
                <a:solidFill>
                  <a:srgbClr val="0E355A"/>
                </a:solidFill>
              </a:rPr>
              <a:t> </a:t>
            </a:r>
            <a:r>
              <a:rPr lang="en-US" sz="1700" i="1" dirty="0" err="1">
                <a:solidFill>
                  <a:srgbClr val="0E355A"/>
                </a:solidFill>
              </a:rPr>
              <a:t>telefónico</a:t>
            </a:r>
            <a:r>
              <a:rPr lang="en-US" sz="1700" i="1" dirty="0">
                <a:solidFill>
                  <a:srgbClr val="0E355A"/>
                </a:solidFill>
              </a:rPr>
              <a:t> del sitio</a:t>
            </a:r>
            <a:r>
              <a:rPr lang="en-US" sz="1700" dirty="0">
                <a:solidFill>
                  <a:srgbClr val="0E355A"/>
                </a:solidFill>
              </a:rPr>
              <a:t>&gt;</a:t>
            </a:r>
            <a:endParaRPr lang="en-US" sz="1700" b="1" dirty="0">
              <a:solidFill>
                <a:srgbClr val="0E355A"/>
              </a:solidFill>
            </a:endParaRPr>
          </a:p>
          <a:p>
            <a:pPr algn="ctr"/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endParaRPr lang="en-US" sz="2200" b="1" dirty="0">
              <a:solidFill>
                <a:srgbClr val="ED55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292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3D5A3A-C1D6-8145-8DB3-20BB356D8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6ADA90-55A8-A44F-BE6C-B7CC2046B4F4}"/>
              </a:ext>
            </a:extLst>
          </p:cNvPr>
          <p:cNvSpPr txBox="1"/>
          <p:nvPr/>
        </p:nvSpPr>
        <p:spPr>
          <a:xfrm>
            <a:off x="0" y="5599553"/>
            <a:ext cx="7772400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2200" b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En nuestra comunidad, hay pruebas COVID-19 disponibles</a:t>
            </a:r>
            <a:endParaRPr lang="en-US" sz="2200" dirty="0">
              <a:solidFill>
                <a:srgbClr val="51B9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x-none" sz="170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cree que pudo haber estado expuesto a COVID-19, </a:t>
            </a:r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x-none" sz="170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por favor hágase la prueba</a:t>
            </a:r>
            <a:r>
              <a:rPr lang="x-none" sz="170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x-none" sz="2200" b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Se llevará a cabo un evento de realización </a:t>
            </a:r>
            <a:endParaRPr lang="en-US" sz="2200" b="1" dirty="0">
              <a:solidFill>
                <a:srgbClr val="51B9C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x-none" sz="2200" b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de prueba</a:t>
            </a:r>
            <a:r>
              <a:rPr lang="en-US" sz="2200" b="1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</a:t>
            </a:r>
            <a:r>
              <a:rPr lang="x-none" sz="2200" b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COVID-19 GRATIS.</a:t>
            </a:r>
          </a:p>
          <a:p>
            <a:pPr algn="ctr"/>
            <a:r>
              <a:rPr lang="x-none" sz="170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Fecha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Hora&gt;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Ubicación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Patrocinadores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</a:p>
          <a:p>
            <a:pPr algn="ctr"/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en-US" sz="1700" dirty="0">
                <a:solidFill>
                  <a:srgbClr val="0E355A"/>
                </a:solidFill>
              </a:rPr>
              <a:t>Por favor, </a:t>
            </a:r>
            <a:r>
              <a:rPr lang="en-US" sz="1700" dirty="0" err="1">
                <a:solidFill>
                  <a:srgbClr val="0E355A"/>
                </a:solidFill>
              </a:rPr>
              <a:t>llame</a:t>
            </a:r>
            <a:r>
              <a:rPr lang="en-US" sz="1700" dirty="0">
                <a:solidFill>
                  <a:srgbClr val="0E355A"/>
                </a:solidFill>
              </a:rPr>
              <a:t> al sitio de </a:t>
            </a:r>
            <a:r>
              <a:rPr lang="en-US" sz="1700" dirty="0" err="1">
                <a:solidFill>
                  <a:srgbClr val="0E355A"/>
                </a:solidFill>
              </a:rPr>
              <a:t>pruebas</a:t>
            </a:r>
            <a:r>
              <a:rPr lang="en-US" sz="1700" dirty="0">
                <a:solidFill>
                  <a:srgbClr val="0E355A"/>
                </a:solidFill>
              </a:rPr>
              <a:t> antes de </a:t>
            </a:r>
            <a:r>
              <a:rPr lang="en-US" sz="1700" dirty="0" err="1">
                <a:solidFill>
                  <a:srgbClr val="0E355A"/>
                </a:solidFill>
              </a:rPr>
              <a:t>ir</a:t>
            </a:r>
            <a:r>
              <a:rPr lang="en-US" sz="1700" dirty="0">
                <a:solidFill>
                  <a:srgbClr val="0E355A"/>
                </a:solidFill>
              </a:rPr>
              <a:t> &lt;</a:t>
            </a:r>
            <a:r>
              <a:rPr lang="en-US" sz="1700" i="1" dirty="0" err="1">
                <a:solidFill>
                  <a:srgbClr val="0E355A"/>
                </a:solidFill>
              </a:rPr>
              <a:t>número</a:t>
            </a:r>
            <a:r>
              <a:rPr lang="en-US" sz="1700" i="1" dirty="0">
                <a:solidFill>
                  <a:srgbClr val="0E355A"/>
                </a:solidFill>
              </a:rPr>
              <a:t> </a:t>
            </a:r>
            <a:r>
              <a:rPr lang="en-US" sz="1700" i="1" dirty="0" err="1">
                <a:solidFill>
                  <a:srgbClr val="0E355A"/>
                </a:solidFill>
              </a:rPr>
              <a:t>telefónico</a:t>
            </a:r>
            <a:r>
              <a:rPr lang="en-US" sz="1700" i="1" dirty="0">
                <a:solidFill>
                  <a:srgbClr val="0E355A"/>
                </a:solidFill>
              </a:rPr>
              <a:t> del sitio</a:t>
            </a:r>
            <a:r>
              <a:rPr lang="en-US" sz="1700" dirty="0">
                <a:solidFill>
                  <a:srgbClr val="0E355A"/>
                </a:solidFill>
              </a:rPr>
              <a:t>&gt;</a:t>
            </a:r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endParaRPr lang="en-US" sz="2200" b="1" dirty="0">
              <a:solidFill>
                <a:srgbClr val="51B9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2120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F41AC7E-CB31-6E43-91EB-A0C372D45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8A5A52-613C-5B48-BF13-BDDEBA978304}"/>
              </a:ext>
            </a:extLst>
          </p:cNvPr>
          <p:cNvSpPr txBox="1"/>
          <p:nvPr/>
        </p:nvSpPr>
        <p:spPr>
          <a:xfrm>
            <a:off x="0" y="5599553"/>
            <a:ext cx="7772400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2200" b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En nuestra comunidad, hay pruebas COVID-19 disponibles</a:t>
            </a:r>
            <a:endParaRPr lang="en-US" sz="2200" dirty="0">
              <a:solidFill>
                <a:srgbClr val="ED55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x-none" sz="170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cree que pudo haber estado expuesto a COVID-19, </a:t>
            </a:r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x-none" sz="170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por favor hágase la prueba</a:t>
            </a:r>
            <a:r>
              <a:rPr lang="x-none" sz="170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x-none" sz="2200" b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Se llevará a cabo un evento de realización </a:t>
            </a:r>
            <a:endParaRPr lang="en-US" sz="2200" b="1" dirty="0">
              <a:solidFill>
                <a:srgbClr val="ED552E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x-none" sz="2200" b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de prueba</a:t>
            </a:r>
            <a:r>
              <a:rPr lang="en-US" sz="2200" b="1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</a:t>
            </a:r>
            <a:r>
              <a:rPr lang="x-none" sz="2200" b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COVID-19 GRATIS.</a:t>
            </a:r>
          </a:p>
          <a:p>
            <a:pPr algn="ctr"/>
            <a:r>
              <a:rPr lang="x-none" sz="170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Fecha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Hora&gt;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Ubicación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Patrocinadores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</a:p>
          <a:p>
            <a:pPr algn="ctr"/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en-US" sz="1700" dirty="0">
                <a:solidFill>
                  <a:srgbClr val="0E355A"/>
                </a:solidFill>
              </a:rPr>
              <a:t>Por favor, </a:t>
            </a:r>
            <a:r>
              <a:rPr lang="en-US" sz="1700" dirty="0" err="1">
                <a:solidFill>
                  <a:srgbClr val="0E355A"/>
                </a:solidFill>
              </a:rPr>
              <a:t>llame</a:t>
            </a:r>
            <a:r>
              <a:rPr lang="en-US" sz="1700" dirty="0">
                <a:solidFill>
                  <a:srgbClr val="0E355A"/>
                </a:solidFill>
              </a:rPr>
              <a:t> al sitio de </a:t>
            </a:r>
            <a:r>
              <a:rPr lang="en-US" sz="1700" dirty="0" err="1">
                <a:solidFill>
                  <a:srgbClr val="0E355A"/>
                </a:solidFill>
              </a:rPr>
              <a:t>pruebas</a:t>
            </a:r>
            <a:r>
              <a:rPr lang="en-US" sz="1700" dirty="0">
                <a:solidFill>
                  <a:srgbClr val="0E355A"/>
                </a:solidFill>
              </a:rPr>
              <a:t> antes de </a:t>
            </a:r>
            <a:r>
              <a:rPr lang="en-US" sz="1700" dirty="0" err="1">
                <a:solidFill>
                  <a:srgbClr val="0E355A"/>
                </a:solidFill>
              </a:rPr>
              <a:t>ir</a:t>
            </a:r>
            <a:r>
              <a:rPr lang="en-US" sz="1700" dirty="0">
                <a:solidFill>
                  <a:srgbClr val="0E355A"/>
                </a:solidFill>
              </a:rPr>
              <a:t> &lt;</a:t>
            </a:r>
            <a:r>
              <a:rPr lang="en-US" sz="1700" i="1" dirty="0" err="1">
                <a:solidFill>
                  <a:srgbClr val="0E355A"/>
                </a:solidFill>
              </a:rPr>
              <a:t>número</a:t>
            </a:r>
            <a:r>
              <a:rPr lang="en-US" sz="1700" i="1" dirty="0">
                <a:solidFill>
                  <a:srgbClr val="0E355A"/>
                </a:solidFill>
              </a:rPr>
              <a:t> </a:t>
            </a:r>
            <a:r>
              <a:rPr lang="en-US" sz="1700" i="1" dirty="0" err="1">
                <a:solidFill>
                  <a:srgbClr val="0E355A"/>
                </a:solidFill>
              </a:rPr>
              <a:t>telefónico</a:t>
            </a:r>
            <a:r>
              <a:rPr lang="en-US" sz="1700" i="1" dirty="0">
                <a:solidFill>
                  <a:srgbClr val="0E355A"/>
                </a:solidFill>
              </a:rPr>
              <a:t> del sitio</a:t>
            </a:r>
            <a:r>
              <a:rPr lang="en-US" sz="1700" dirty="0">
                <a:solidFill>
                  <a:srgbClr val="0E355A"/>
                </a:solidFill>
              </a:rPr>
              <a:t>&gt;</a:t>
            </a:r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endParaRPr lang="en-US" sz="2200" b="1" dirty="0">
              <a:solidFill>
                <a:srgbClr val="ED55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96317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F5687E9-6D8D-0B49-9741-60BFB7347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BD45A2-28D8-D445-86FD-2929C521DCD2}"/>
              </a:ext>
            </a:extLst>
          </p:cNvPr>
          <p:cNvSpPr txBox="1"/>
          <p:nvPr/>
        </p:nvSpPr>
        <p:spPr>
          <a:xfrm>
            <a:off x="0" y="5589721"/>
            <a:ext cx="7772400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2200" b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En nuestra comunidad, hay pruebas COVID-19 disponibles</a:t>
            </a:r>
            <a:endParaRPr lang="en-US" sz="2200" dirty="0">
              <a:solidFill>
                <a:srgbClr val="ED55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x-none" sz="170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cree que pudo haber estado expuesto a COVID-19, </a:t>
            </a:r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x-none" sz="170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por favor hágase la prueba</a:t>
            </a:r>
            <a:r>
              <a:rPr lang="x-none" sz="170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x-none" sz="2200" b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Se llevará a cabo un evento de realización </a:t>
            </a:r>
            <a:endParaRPr lang="en-US" sz="2200" b="1" dirty="0">
              <a:solidFill>
                <a:srgbClr val="ED552E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x-none" sz="2200" b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de prueba</a:t>
            </a:r>
            <a:r>
              <a:rPr lang="en-US" sz="2200" b="1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</a:t>
            </a:r>
            <a:r>
              <a:rPr lang="x-none" sz="2200" b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COVID-19 GRATIS.</a:t>
            </a:r>
          </a:p>
          <a:p>
            <a:pPr algn="ctr"/>
            <a:r>
              <a:rPr lang="x-none" sz="170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Fecha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Hora&gt;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Ubicación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Patrocinadores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</a:p>
          <a:p>
            <a:pPr algn="ctr"/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en-US" sz="1700" dirty="0">
                <a:solidFill>
                  <a:srgbClr val="0E355A"/>
                </a:solidFill>
              </a:rPr>
              <a:t>Por favor, </a:t>
            </a:r>
            <a:r>
              <a:rPr lang="en-US" sz="1700" dirty="0" err="1">
                <a:solidFill>
                  <a:srgbClr val="0E355A"/>
                </a:solidFill>
              </a:rPr>
              <a:t>llame</a:t>
            </a:r>
            <a:r>
              <a:rPr lang="en-US" sz="1700" dirty="0">
                <a:solidFill>
                  <a:srgbClr val="0E355A"/>
                </a:solidFill>
              </a:rPr>
              <a:t> al sitio de </a:t>
            </a:r>
            <a:r>
              <a:rPr lang="en-US" sz="1700" dirty="0" err="1">
                <a:solidFill>
                  <a:srgbClr val="0E355A"/>
                </a:solidFill>
              </a:rPr>
              <a:t>pruebas</a:t>
            </a:r>
            <a:r>
              <a:rPr lang="en-US" sz="1700" dirty="0">
                <a:solidFill>
                  <a:srgbClr val="0E355A"/>
                </a:solidFill>
              </a:rPr>
              <a:t> antes de </a:t>
            </a:r>
            <a:r>
              <a:rPr lang="en-US" sz="1700" dirty="0" err="1">
                <a:solidFill>
                  <a:srgbClr val="0E355A"/>
                </a:solidFill>
              </a:rPr>
              <a:t>ir</a:t>
            </a:r>
            <a:r>
              <a:rPr lang="en-US" sz="1700" dirty="0">
                <a:solidFill>
                  <a:srgbClr val="0E355A"/>
                </a:solidFill>
              </a:rPr>
              <a:t> &lt;</a:t>
            </a:r>
            <a:r>
              <a:rPr lang="en-US" sz="1700" i="1" dirty="0" err="1">
                <a:solidFill>
                  <a:srgbClr val="0E355A"/>
                </a:solidFill>
              </a:rPr>
              <a:t>número</a:t>
            </a:r>
            <a:r>
              <a:rPr lang="en-US" sz="1700" i="1" dirty="0">
                <a:solidFill>
                  <a:srgbClr val="0E355A"/>
                </a:solidFill>
              </a:rPr>
              <a:t> </a:t>
            </a:r>
            <a:r>
              <a:rPr lang="en-US" sz="1700" i="1" dirty="0" err="1">
                <a:solidFill>
                  <a:srgbClr val="0E355A"/>
                </a:solidFill>
              </a:rPr>
              <a:t>telefónico</a:t>
            </a:r>
            <a:r>
              <a:rPr lang="en-US" sz="1700" i="1" dirty="0">
                <a:solidFill>
                  <a:srgbClr val="0E355A"/>
                </a:solidFill>
              </a:rPr>
              <a:t> del sitio</a:t>
            </a:r>
            <a:r>
              <a:rPr lang="en-US" sz="1700" dirty="0">
                <a:solidFill>
                  <a:srgbClr val="0E355A"/>
                </a:solidFill>
              </a:rPr>
              <a:t>&gt;</a:t>
            </a:r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endParaRPr lang="en-US" sz="2200" b="1" dirty="0">
              <a:solidFill>
                <a:srgbClr val="ED55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0799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29F91D9-586D-2F4A-967E-FFCDE459E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167EB4-02B2-EC40-9DB2-DE15E9EF3B83}"/>
              </a:ext>
            </a:extLst>
          </p:cNvPr>
          <p:cNvSpPr txBox="1"/>
          <p:nvPr/>
        </p:nvSpPr>
        <p:spPr>
          <a:xfrm>
            <a:off x="0" y="5595387"/>
            <a:ext cx="7772400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2200" b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En nuestra comunidad, hay pruebas COVID-19 disponibles</a:t>
            </a:r>
            <a:endParaRPr lang="en-US" sz="2200" dirty="0">
              <a:solidFill>
                <a:srgbClr val="51B9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x-none" sz="170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cree que pudo haber estado expuesto a COVID-19, </a:t>
            </a:r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x-none" sz="170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por favor hágase la prueba</a:t>
            </a:r>
            <a:r>
              <a:rPr lang="x-none" sz="170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x-none" sz="2200" b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Se llevará a cabo un evento de realización </a:t>
            </a:r>
            <a:endParaRPr lang="en-US" sz="2200" b="1" dirty="0">
              <a:solidFill>
                <a:srgbClr val="51B9C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x-none" sz="2200" b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de prueba</a:t>
            </a:r>
            <a:r>
              <a:rPr lang="en-US" sz="2200" b="1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</a:t>
            </a:r>
            <a:r>
              <a:rPr lang="x-none" sz="2200" b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COVID-19 GRATIS.</a:t>
            </a:r>
          </a:p>
          <a:p>
            <a:pPr algn="ctr"/>
            <a:r>
              <a:rPr lang="x-none" sz="170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Fecha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Hora&gt;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Ubicación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Patrocinadores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</a:p>
          <a:p>
            <a:pPr algn="ctr"/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en-US" sz="1700" dirty="0">
                <a:solidFill>
                  <a:srgbClr val="0E355A"/>
                </a:solidFill>
              </a:rPr>
              <a:t>Por favor, </a:t>
            </a:r>
            <a:r>
              <a:rPr lang="en-US" sz="1700" dirty="0" err="1">
                <a:solidFill>
                  <a:srgbClr val="0E355A"/>
                </a:solidFill>
              </a:rPr>
              <a:t>llame</a:t>
            </a:r>
            <a:r>
              <a:rPr lang="en-US" sz="1700" dirty="0">
                <a:solidFill>
                  <a:srgbClr val="0E355A"/>
                </a:solidFill>
              </a:rPr>
              <a:t> al sitio de </a:t>
            </a:r>
            <a:r>
              <a:rPr lang="en-US" sz="1700" dirty="0" err="1">
                <a:solidFill>
                  <a:srgbClr val="0E355A"/>
                </a:solidFill>
              </a:rPr>
              <a:t>pruebas</a:t>
            </a:r>
            <a:r>
              <a:rPr lang="en-US" sz="1700" dirty="0">
                <a:solidFill>
                  <a:srgbClr val="0E355A"/>
                </a:solidFill>
              </a:rPr>
              <a:t> antes de </a:t>
            </a:r>
            <a:r>
              <a:rPr lang="en-US" sz="1700" dirty="0" err="1">
                <a:solidFill>
                  <a:srgbClr val="0E355A"/>
                </a:solidFill>
              </a:rPr>
              <a:t>ir</a:t>
            </a:r>
            <a:r>
              <a:rPr lang="en-US" sz="1700" dirty="0">
                <a:solidFill>
                  <a:srgbClr val="0E355A"/>
                </a:solidFill>
              </a:rPr>
              <a:t> &lt;</a:t>
            </a:r>
            <a:r>
              <a:rPr lang="en-US" sz="1700" i="1" dirty="0" err="1">
                <a:solidFill>
                  <a:srgbClr val="0E355A"/>
                </a:solidFill>
              </a:rPr>
              <a:t>número</a:t>
            </a:r>
            <a:r>
              <a:rPr lang="en-US" sz="1700" i="1" dirty="0">
                <a:solidFill>
                  <a:srgbClr val="0E355A"/>
                </a:solidFill>
              </a:rPr>
              <a:t> </a:t>
            </a:r>
            <a:r>
              <a:rPr lang="en-US" sz="1700" i="1" dirty="0" err="1">
                <a:solidFill>
                  <a:srgbClr val="0E355A"/>
                </a:solidFill>
              </a:rPr>
              <a:t>telefónico</a:t>
            </a:r>
            <a:r>
              <a:rPr lang="en-US" sz="1700" i="1" dirty="0">
                <a:solidFill>
                  <a:srgbClr val="0E355A"/>
                </a:solidFill>
              </a:rPr>
              <a:t> del sitio</a:t>
            </a:r>
            <a:r>
              <a:rPr lang="en-US" sz="1700" dirty="0">
                <a:solidFill>
                  <a:srgbClr val="0E355A"/>
                </a:solidFill>
              </a:rPr>
              <a:t>&gt;</a:t>
            </a:r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endParaRPr lang="en-US" sz="2200" b="1" dirty="0">
              <a:solidFill>
                <a:srgbClr val="51B9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673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2C45BA9-B1F9-AD49-80AE-3DBCF0CAD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FCA811-7415-3B4E-85C7-1234269D49FA}"/>
              </a:ext>
            </a:extLst>
          </p:cNvPr>
          <p:cNvSpPr txBox="1"/>
          <p:nvPr/>
        </p:nvSpPr>
        <p:spPr>
          <a:xfrm>
            <a:off x="0" y="5615051"/>
            <a:ext cx="7772400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2200" b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En nuestra comunidad, hay pruebas COVID-19 disponibles</a:t>
            </a:r>
            <a:endParaRPr lang="en-US" sz="2200" dirty="0">
              <a:solidFill>
                <a:srgbClr val="ED55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x-none" sz="170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cree que pudo haber estado expuesto a COVID-19, </a:t>
            </a:r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x-none" sz="170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por favor hágase la prueba</a:t>
            </a:r>
            <a:r>
              <a:rPr lang="x-none" sz="170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x-none" sz="2200" b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Se llevará a cabo un evento de realización </a:t>
            </a:r>
            <a:endParaRPr lang="en-US" sz="2200" b="1" dirty="0">
              <a:solidFill>
                <a:srgbClr val="ED552E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x-none" sz="2200" b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de prueba</a:t>
            </a:r>
            <a:r>
              <a:rPr lang="en-US" sz="2200" b="1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</a:t>
            </a:r>
            <a:r>
              <a:rPr lang="x-none" sz="2200" b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COVID-19 GRATIS.</a:t>
            </a:r>
          </a:p>
          <a:p>
            <a:pPr algn="ctr"/>
            <a:r>
              <a:rPr lang="x-none" sz="170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Fecha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Hora&gt;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Ubicación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Patrocinadores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</a:p>
          <a:p>
            <a:pPr algn="ctr"/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en-US" sz="1700" dirty="0">
                <a:solidFill>
                  <a:srgbClr val="0E355A"/>
                </a:solidFill>
              </a:rPr>
              <a:t>Por favor, </a:t>
            </a:r>
            <a:r>
              <a:rPr lang="en-US" sz="1700" dirty="0" err="1">
                <a:solidFill>
                  <a:srgbClr val="0E355A"/>
                </a:solidFill>
              </a:rPr>
              <a:t>llame</a:t>
            </a:r>
            <a:r>
              <a:rPr lang="en-US" sz="1700" dirty="0">
                <a:solidFill>
                  <a:srgbClr val="0E355A"/>
                </a:solidFill>
              </a:rPr>
              <a:t> al sitio de </a:t>
            </a:r>
            <a:r>
              <a:rPr lang="en-US" sz="1700" dirty="0" err="1">
                <a:solidFill>
                  <a:srgbClr val="0E355A"/>
                </a:solidFill>
              </a:rPr>
              <a:t>pruebas</a:t>
            </a:r>
            <a:r>
              <a:rPr lang="en-US" sz="1700" dirty="0">
                <a:solidFill>
                  <a:srgbClr val="0E355A"/>
                </a:solidFill>
              </a:rPr>
              <a:t> antes de </a:t>
            </a:r>
            <a:r>
              <a:rPr lang="en-US" sz="1700" dirty="0" err="1">
                <a:solidFill>
                  <a:srgbClr val="0E355A"/>
                </a:solidFill>
              </a:rPr>
              <a:t>ir</a:t>
            </a:r>
            <a:r>
              <a:rPr lang="en-US" sz="1700" dirty="0">
                <a:solidFill>
                  <a:srgbClr val="0E355A"/>
                </a:solidFill>
              </a:rPr>
              <a:t> &lt;</a:t>
            </a:r>
            <a:r>
              <a:rPr lang="en-US" sz="1700" i="1" dirty="0" err="1">
                <a:solidFill>
                  <a:srgbClr val="0E355A"/>
                </a:solidFill>
              </a:rPr>
              <a:t>número</a:t>
            </a:r>
            <a:r>
              <a:rPr lang="en-US" sz="1700" i="1" dirty="0">
                <a:solidFill>
                  <a:srgbClr val="0E355A"/>
                </a:solidFill>
              </a:rPr>
              <a:t> </a:t>
            </a:r>
            <a:r>
              <a:rPr lang="en-US" sz="1700" i="1" dirty="0" err="1">
                <a:solidFill>
                  <a:srgbClr val="0E355A"/>
                </a:solidFill>
              </a:rPr>
              <a:t>telefónico</a:t>
            </a:r>
            <a:r>
              <a:rPr lang="en-US" sz="1700" i="1" dirty="0">
                <a:solidFill>
                  <a:srgbClr val="0E355A"/>
                </a:solidFill>
              </a:rPr>
              <a:t> del sitio</a:t>
            </a:r>
            <a:r>
              <a:rPr lang="en-US" sz="1700" dirty="0">
                <a:solidFill>
                  <a:srgbClr val="0E355A"/>
                </a:solidFill>
              </a:rPr>
              <a:t>&gt;</a:t>
            </a:r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endParaRPr lang="en-US" sz="2200" b="1" dirty="0">
              <a:solidFill>
                <a:srgbClr val="ED55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437405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Microsoft Windows NT 10.0"/>
  <p:tag name="AS_RELEASE_DATE" val="2019.04.30"/>
  <p:tag name="AS_TITLE" val="Aspose.Slides for Java"/>
  <p:tag name="AS_VERSION" val="19.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042674D9E715409B97947C644B0284" ma:contentTypeVersion="9" ma:contentTypeDescription="Create a new document." ma:contentTypeScope="" ma:versionID="257d9295cb15689a01eeb123bbfc5ef3">
  <xsd:schema xmlns:xsd="http://www.w3.org/2001/XMLSchema" xmlns:xs="http://www.w3.org/2001/XMLSchema" xmlns:p="http://schemas.microsoft.com/office/2006/metadata/properties" xmlns:ns2="e519310d-fb73-46d5-9f91-9df25b56a055" xmlns:ns3="74d61543-0b61-4671-82ca-38c443c70a24" targetNamespace="http://schemas.microsoft.com/office/2006/metadata/properties" ma:root="true" ma:fieldsID="699ac80c125faf18ce39e9b3d8ae1bbe" ns2:_="" ns3:_="">
    <xsd:import namespace="e519310d-fb73-46d5-9f91-9df25b56a055"/>
    <xsd:import namespace="74d61543-0b61-4671-82ca-38c443c70a2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19310d-fb73-46d5-9f91-9df25b56a05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d61543-0b61-4671-82ca-38c443c70a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B9C2BC-1690-4573-B03A-C0ADC5CA2B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19310d-fb73-46d5-9f91-9df25b56a055"/>
    <ds:schemaRef ds:uri="74d61543-0b61-4671-82ca-38c443c70a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B1D95A-A789-4785-A9EA-F57E30126E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4109ED-621F-47E9-866F-14EA7EB43B58}">
  <ds:schemaRefs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74d61543-0b61-4671-82ca-38c443c70a24"/>
    <ds:schemaRef ds:uri="e519310d-fb73-46d5-9f91-9df25b56a05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</TotalTime>
  <Words>1402</Words>
  <Application>Microsoft Office PowerPoint</Application>
  <PresentationFormat>Custom</PresentationFormat>
  <Paragraphs>106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Cómo usar plantillas de mensajes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Debbie Riddle</dc:creator>
  <cp:lastModifiedBy>Morris, Kristina</cp:lastModifiedBy>
  <cp:revision>25</cp:revision>
  <dcterms:created xsi:type="dcterms:W3CDTF">2020-06-09T20:52:01Z</dcterms:created>
  <dcterms:modified xsi:type="dcterms:W3CDTF">2020-11-02T16:29:09Z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0x010100F4042674D9E715409B97947C644B0284</vt:lpwstr>
  </property>
</Properties>
</file>